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7"/>
  </p:notesMasterIdLst>
  <p:handoutMasterIdLst>
    <p:handoutMasterId r:id="rId18"/>
  </p:handoutMasterIdLst>
  <p:sldIdLst>
    <p:sldId id="312" r:id="rId4"/>
    <p:sldId id="314" r:id="rId5"/>
    <p:sldId id="315" r:id="rId6"/>
    <p:sldId id="319" r:id="rId7"/>
    <p:sldId id="316" r:id="rId8"/>
    <p:sldId id="321" r:id="rId9"/>
    <p:sldId id="320" r:id="rId10"/>
    <p:sldId id="323" r:id="rId11"/>
    <p:sldId id="328" r:id="rId12"/>
    <p:sldId id="326" r:id="rId13"/>
    <p:sldId id="325" r:id="rId14"/>
    <p:sldId id="324" r:id="rId15"/>
    <p:sldId id="327" r:id="rId16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F21"/>
    <a:srgbClr val="00B09B"/>
    <a:srgbClr val="01BFF1"/>
    <a:srgbClr val="00A1DD"/>
    <a:srgbClr val="00C1F4"/>
    <a:srgbClr val="FCAE17"/>
    <a:srgbClr val="0073F2"/>
    <a:srgbClr val="0072DF"/>
    <a:srgbClr val="003E81"/>
    <a:srgbClr val="284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17" autoAdjust="0"/>
    <p:restoredTop sz="96395" autoAdjust="0"/>
  </p:normalViewPr>
  <p:slideViewPr>
    <p:cSldViewPr showGuides="1">
      <p:cViewPr varScale="1">
        <p:scale>
          <a:sx n="146" d="100"/>
          <a:sy n="146" d="100"/>
        </p:scale>
        <p:origin x="822" y="120"/>
      </p:cViewPr>
      <p:guideLst>
        <p:guide orient="horz" pos="1779"/>
        <p:guide pos="2857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574" y="-84"/>
      </p:cViewPr>
      <p:guideLst>
        <p:guide orient="horz" pos="3110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>
                <a:solidFill>
                  <a:schemeClr val="tx1"/>
                </a:solidFill>
                <a:effectLst/>
              </a:rPr>
              <a:t>Пример</a:t>
            </a:r>
            <a:r>
              <a:rPr lang="ru-RU" sz="1400" baseline="0" dirty="0">
                <a:solidFill>
                  <a:schemeClr val="tx1"/>
                </a:solidFill>
                <a:effectLst/>
              </a:rPr>
              <a:t> диаграммы</a:t>
            </a:r>
            <a:endParaRPr lang="ru-RU" sz="16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619559015780158E-2"/>
          <c:y val="0.17885172767774218"/>
          <c:w val="0.42180975607050608"/>
          <c:h val="0.707463112937680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Тест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01BFF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664-4A1B-8407-13D782A4CBC4}"/>
              </c:ext>
            </c:extLst>
          </c:dPt>
          <c:dPt>
            <c:idx val="1"/>
            <c:bubble3D val="0"/>
            <c:spPr>
              <a:solidFill>
                <a:srgbClr val="F26F2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664-4A1B-8407-13D782A4CB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664-4A1B-8407-13D782A4CB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664-4A1B-8407-13D782A4CB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664-4A1B-8407-13D782A4CBC4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664-4A1B-8407-13D782A4CBC4}"/>
              </c:ext>
            </c:extLst>
          </c:dPt>
          <c:dPt>
            <c:idx val="6"/>
            <c:bubble3D val="0"/>
            <c:spPr>
              <a:solidFill>
                <a:srgbClr val="00B09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664-4A1B-8407-13D782A4CBC4}"/>
              </c:ext>
            </c:extLst>
          </c:dPt>
          <c:dLbls>
            <c:delete val="1"/>
          </c:dLbls>
          <c:cat>
            <c:strRef>
              <c:f>Лист1!$A$2:$A$8</c:f>
              <c:strCache>
                <c:ptCount val="7"/>
                <c:pt idx="0">
                  <c:v>Подпись 1</c:v>
                </c:pt>
                <c:pt idx="1">
                  <c:v>Подпись 2</c:v>
                </c:pt>
                <c:pt idx="2">
                  <c:v>Подпись 3</c:v>
                </c:pt>
                <c:pt idx="3">
                  <c:v>Подпись 4</c:v>
                </c:pt>
                <c:pt idx="4">
                  <c:v>Подпись 5</c:v>
                </c:pt>
                <c:pt idx="5">
                  <c:v>Подпись 6</c:v>
                </c:pt>
                <c:pt idx="6">
                  <c:v>Подпись 7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20</c:v>
                </c:pt>
                <c:pt idx="1">
                  <c:v>7</c:v>
                </c:pt>
                <c:pt idx="2">
                  <c:v>11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  <c:pt idx="6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64-4A1B-8407-13D782A4CB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43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54508789108450861"/>
          <c:y val="0.12103661564747818"/>
          <c:w val="0.17997907095283344"/>
          <c:h val="0.774732883685912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050" b="0" i="0" baseline="0" dirty="0">
                <a:effectLst/>
              </a:rPr>
              <a:t>Пример графика</a:t>
            </a:r>
            <a:endParaRPr lang="ru-RU" sz="1050" dirty="0">
              <a:effectLst/>
            </a:endParaRPr>
          </a:p>
        </c:rich>
      </c:tx>
      <c:layout>
        <c:manualLayout>
          <c:xMode val="edge"/>
          <c:yMode val="edge"/>
          <c:x val="0.24734752805042112"/>
          <c:y val="7.823962085202950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1BFF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C-49F1-BD22-BDDD6705580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26F2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7C-49F1-BD22-BDDD6705580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00B09B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7C-49F1-BD22-BDDD670558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21440"/>
        <c:axId val="90622976"/>
      </c:barChart>
      <c:catAx>
        <c:axId val="90621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90622976"/>
        <c:crosses val="autoZero"/>
        <c:auto val="1"/>
        <c:lblAlgn val="ctr"/>
        <c:lblOffset val="100"/>
        <c:noMultiLvlLbl val="0"/>
      </c:catAx>
      <c:valAx>
        <c:axId val="90622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9062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DC348-601C-454D-AB3E-910BAD28013B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A673-6244-413F-8CDA-B4E256721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8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0A9B3-28E9-401B-9D00-F78008353508}" type="datetimeFigureOut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02394-0B0A-4EDE-B9F5-8E02A1CBA1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1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лож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E31CA50-4D02-42EE-B4EA-4F8858796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1" y="2004"/>
            <a:ext cx="9142497" cy="514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72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0C49-EE9D-46BF-B6A2-B049B687DA5D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82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305E-DE6A-4729-BCFA-EDC1CB7A887A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39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47E8-08E5-4BBA-B2B9-9568E2697E8E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1275606"/>
            <a:ext cx="3513857" cy="3456384"/>
          </a:xfrm>
        </p:spPr>
        <p:txBody>
          <a:bodyPr anchor="ctr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5305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0982-2764-40A5-A15C-3F4B86BA9319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932040" y="1131590"/>
            <a:ext cx="388843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67644" y="0"/>
            <a:ext cx="3220419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1275606"/>
            <a:ext cx="3892522" cy="3456384"/>
          </a:xfrm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129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 rot="18900000">
            <a:off x="2171244" y="3657969"/>
            <a:ext cx="4298221" cy="462694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8900000">
            <a:off x="5789896" y="3740667"/>
            <a:ext cx="1439398" cy="1439398"/>
          </a:xfrm>
          <a:prstGeom prst="rect">
            <a:avLst/>
          </a:prstGeom>
          <a:solidFill>
            <a:srgbClr val="00C1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 userDrawn="1"/>
        </p:nvSpPr>
        <p:spPr>
          <a:xfrm rot="18900000">
            <a:off x="6922337" y="61547"/>
            <a:ext cx="1439398" cy="1439398"/>
          </a:xfrm>
          <a:prstGeom prst="rect">
            <a:avLst/>
          </a:prstGeom>
          <a:solidFill>
            <a:srgbClr val="F26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A06B-CFDB-4B86-A38B-2382B61397EA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5148064" y="726825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1" y="1275606"/>
            <a:ext cx="2169524" cy="2304256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7"/>
          </p:nvPr>
        </p:nvSpPr>
        <p:spPr>
          <a:xfrm>
            <a:off x="7081842" y="-120031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8"/>
          </p:nvPr>
        </p:nvSpPr>
        <p:spPr>
          <a:xfrm>
            <a:off x="7069596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5" name="Рисунок 2"/>
          <p:cNvSpPr>
            <a:spLocks noGrp="1"/>
          </p:cNvSpPr>
          <p:nvPr>
            <p:ph type="pic" idx="19"/>
          </p:nvPr>
        </p:nvSpPr>
        <p:spPr>
          <a:xfrm>
            <a:off x="3226532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8900000">
            <a:off x="6476580" y="481077"/>
            <a:ext cx="673246" cy="45719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76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Два объек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1" y="1544381"/>
            <a:ext cx="2772308" cy="1014103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C0A6-26FC-4C6C-BC8C-69760912FB24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4588063" y="0"/>
            <a:ext cx="2252189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0" y="2666497"/>
            <a:ext cx="2700299" cy="920638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Рисунок 2"/>
          <p:cNvSpPr>
            <a:spLocks noGrp="1"/>
          </p:cNvSpPr>
          <p:nvPr>
            <p:ph type="pic" idx="16"/>
          </p:nvPr>
        </p:nvSpPr>
        <p:spPr>
          <a:xfrm>
            <a:off x="4588063" y="2643758"/>
            <a:ext cx="4555937" cy="24997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20" name="Рисунок 2"/>
          <p:cNvSpPr>
            <a:spLocks noGrp="1"/>
          </p:cNvSpPr>
          <p:nvPr>
            <p:ph type="pic" idx="17"/>
          </p:nvPr>
        </p:nvSpPr>
        <p:spPr>
          <a:xfrm>
            <a:off x="6912768" y="0"/>
            <a:ext cx="2231232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37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C57F-92A9-472B-88B9-AEB59DD80E27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8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3B26-30B4-4EE7-B25A-597A156C8368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0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03498"/>
            <a:ext cx="2627509" cy="154817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1923678"/>
            <a:ext cx="2627509" cy="26709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4CC1-A8EA-4A67-8857-B875F9F15488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4588063" y="303497"/>
            <a:ext cx="4232409" cy="4298511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1432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478843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39652" y="87474"/>
            <a:ext cx="7596844" cy="3276363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3975906"/>
            <a:ext cx="5486400" cy="60364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85FE-7502-42DD-9C99-22230E224817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9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Два объекта">
    <p:bg>
      <p:bgPr>
        <a:gradFill>
          <a:gsLst>
            <a:gs pos="0">
              <a:srgbClr val="0072DF"/>
            </a:gs>
            <a:gs pos="100000">
              <a:srgbClr val="003E8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D93D-F9B5-4A7A-8567-1C61FE40F3F3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4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4416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Два объекта">
    <p:bg>
      <p:bgPr>
        <a:solidFill>
          <a:srgbClr val="00B0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34CB-239E-4355-B891-05A612BCD219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7330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Два объекта">
    <p:bg>
      <p:bgPr>
        <a:solidFill>
          <a:srgbClr val="F26F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58B5-A929-41AC-A76E-99C5FDB10AF3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406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Два объекта">
    <p:bg>
      <p:bgPr>
        <a:solidFill>
          <a:srgbClr val="00C1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04E2A-D822-4A4F-B6DA-5E97CDAA9F2A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1233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2463" y="303497"/>
            <a:ext cx="7110566" cy="8280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2463" y="1311610"/>
            <a:ext cx="7110566" cy="331236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2ABC-F446-4C32-B396-3B4504EBC8E6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8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098A-50EF-40CD-BDCD-3791B8F42B0D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51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2031690"/>
            <a:ext cx="7110566" cy="25202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2463" y="402492"/>
            <a:ext cx="7110566" cy="137717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75B-3AFA-49E9-B7A9-2DE2C139D566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923678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8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1347613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4501-F38F-4042-9EA1-D7379B80EFB2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5306615" y="1354999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0354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712879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1311610"/>
            <a:ext cx="712879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74737" y="4803998"/>
            <a:ext cx="2133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CA5BB6B-C98F-474E-9E24-4E0F1BBFF726}" type="datetime1">
              <a:rPr lang="ru-RU" smtClean="0"/>
              <a:pPr/>
              <a:t>14.03.2023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92463" y="4803998"/>
            <a:ext cx="2895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70981" y="4803998"/>
            <a:ext cx="432048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31AC4C0-C0A6-4B97-BFEC-E7A1BCAE85B9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0" y="-2110"/>
            <a:ext cx="1350987" cy="514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41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50" r:id="rId7"/>
    <p:sldLayoutId id="2147483651" r:id="rId8"/>
    <p:sldLayoutId id="2147483652" r:id="rId9"/>
    <p:sldLayoutId id="2147483661" r:id="rId10"/>
    <p:sldLayoutId id="2147483662" r:id="rId11"/>
    <p:sldLayoutId id="2147483663" r:id="rId12"/>
    <p:sldLayoutId id="2147483664" r:id="rId13"/>
    <p:sldLayoutId id="2147483669" r:id="rId14"/>
    <p:sldLayoutId id="2147483670" r:id="rId15"/>
    <p:sldLayoutId id="2147483654" r:id="rId16"/>
    <p:sldLayoutId id="2147483655" r:id="rId17"/>
    <p:sldLayoutId id="2147483656" r:id="rId18"/>
    <p:sldLayoutId id="2147483657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003E8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D8A628-F7D6-40A4-B52C-3C06CD20594D}"/>
              </a:ext>
            </a:extLst>
          </p:cNvPr>
          <p:cNvSpPr txBox="1"/>
          <p:nvPr/>
        </p:nvSpPr>
        <p:spPr>
          <a:xfrm>
            <a:off x="899592" y="1851670"/>
            <a:ext cx="73448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Всероссийский форум</a:t>
            </a:r>
          </a:p>
          <a:p>
            <a:pPr algn="ctr"/>
            <a:r>
              <a:rPr lang="ru-RU" sz="22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«Школьный музей. Смыслы времени»</a:t>
            </a:r>
            <a:endParaRPr lang="en-US" sz="2200" dirty="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ctr"/>
            <a:r>
              <a:rPr lang="en-US" sz="22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(</a:t>
            </a:r>
            <a:r>
              <a:rPr lang="ru-RU" sz="22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пример)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2F04AD-7858-4234-B4FA-C0E3AB73A01F}"/>
              </a:ext>
            </a:extLst>
          </p:cNvPr>
          <p:cNvSpPr txBox="1"/>
          <p:nvPr/>
        </p:nvSpPr>
        <p:spPr>
          <a:xfrm>
            <a:off x="1709682" y="2959666"/>
            <a:ext cx="572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Пленарное заседание (пример)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946519-569D-44C7-A81F-30E78328E62F}"/>
              </a:ext>
            </a:extLst>
          </p:cNvPr>
          <p:cNvSpPr txBox="1"/>
          <p:nvPr/>
        </p:nvSpPr>
        <p:spPr>
          <a:xfrm>
            <a:off x="1709682" y="3435846"/>
            <a:ext cx="572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ФИО выступающего</a:t>
            </a:r>
          </a:p>
        </p:txBody>
      </p:sp>
    </p:spTree>
    <p:extLst>
      <p:ext uri="{BB962C8B-B14F-4D97-AF65-F5344CB8AC3E}">
        <p14:creationId xmlns:p14="http://schemas.microsoft.com/office/powerpoint/2010/main" val="382493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1A2D5903-2223-4420-A201-26315C258CD5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367817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8349847E-F5A9-4F3D-8E8C-267C580A8E26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173725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4DAFEBCD-82C3-4CC4-9DEE-47424C70F8B8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202330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8D1FE5F-B4B9-4EBC-B92D-D8A9FC470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7" name="Объект 3">
            <a:extLst>
              <a:ext uri="{FF2B5EF4-FFF2-40B4-BE49-F238E27FC236}">
                <a16:creationId xmlns:a16="http://schemas.microsoft.com/office/drawing/2014/main" id="{011A62BC-0746-4FFD-822C-99A8E76147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16CA9E3A-05D0-426F-B5DB-59B51191B5B4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</p:spTree>
    <p:extLst>
      <p:ext uri="{BB962C8B-B14F-4D97-AF65-F5344CB8AC3E}">
        <p14:creationId xmlns:p14="http://schemas.microsoft.com/office/powerpoint/2010/main" val="18223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Название презентации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>
          <a:xfrm>
            <a:off x="4932041" y="2715766"/>
            <a:ext cx="3892522" cy="1980219"/>
          </a:xfrm>
        </p:spPr>
        <p:txBody>
          <a:bodyPr>
            <a:normAutofit/>
          </a:bodyPr>
          <a:lstStyle/>
          <a:p>
            <a:r>
              <a:rPr lang="ru-RU" dirty="0"/>
              <a:t>Докладчик</a:t>
            </a:r>
            <a:br>
              <a:rPr lang="ru-RU" dirty="0"/>
            </a:br>
            <a:r>
              <a:rPr lang="ru-RU" sz="1000" i="1" dirty="0"/>
              <a:t>должность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755392F-B4A1-464F-9E68-495EC6C8625F}"/>
              </a:ext>
            </a:extLst>
          </p:cNvPr>
          <p:cNvPicPr>
            <a:picLocks noGrp="1" noChangeAspect="1"/>
          </p:cNvPicPr>
          <p:nvPr>
            <p:ph type="pic" idx="14"/>
          </p:nvPr>
        </p:nvPicPr>
        <p:blipFill>
          <a:blip r:embed="rId2"/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997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4" name="Объект 3">
            <a:extLst>
              <a:ext uri="{FF2B5EF4-FFF2-40B4-BE49-F238E27FC236}">
                <a16:creationId xmlns:a16="http://schemas.microsoft.com/office/drawing/2014/main" id="{79A4AE57-A108-41B3-A236-E1B8BAD5E19F}"/>
              </a:ext>
            </a:extLst>
          </p:cNvPr>
          <p:cNvSpPr txBox="1">
            <a:spLocks/>
          </p:cNvSpPr>
          <p:nvPr/>
        </p:nvSpPr>
        <p:spPr>
          <a:xfrm>
            <a:off x="1692463" y="1354999"/>
            <a:ext cx="6983993" cy="32470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Подзаголовок</a:t>
            </a:r>
          </a:p>
          <a:p>
            <a:endParaRPr lang="ru-RU" sz="1400" dirty="0"/>
          </a:p>
          <a:p>
            <a:r>
              <a:rPr lang="ru-RU" sz="900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40036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095586"/>
            <a:ext cx="3888431" cy="828092"/>
          </a:xfrm>
        </p:spPr>
        <p:txBody>
          <a:bodyPr>
            <a:normAutofit/>
          </a:bodyPr>
          <a:lstStyle/>
          <a:p>
            <a:r>
              <a:rPr lang="ru-RU" dirty="0"/>
              <a:t>Заголовок раздела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77636F8D-35E3-422C-AA88-A004173C9C59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D3825128-5E9F-44E7-8C7B-F108F536EBDC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B408C449-E7E1-41DE-BEB6-8149501EBBB4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860B13ED-D9D6-4250-BED6-B7B7275EE2B4}"/>
              </a:ext>
            </a:extLst>
          </p:cNvPr>
          <p:cNvSpPr>
            <a:spLocks noGrp="1"/>
          </p:cNvSpPr>
          <p:nvPr>
            <p:ph type="pic" idx="19"/>
          </p:nvPr>
        </p:nvSpPr>
        <p:spPr/>
      </p:sp>
    </p:spTree>
    <p:extLst>
      <p:ext uri="{BB962C8B-B14F-4D97-AF65-F5344CB8AC3E}">
        <p14:creationId xmlns:p14="http://schemas.microsoft.com/office/powerpoint/2010/main" val="137803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Заголовок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133935200"/>
              </p:ext>
            </p:extLst>
          </p:nvPr>
        </p:nvGraphicFramePr>
        <p:xfrm>
          <a:off x="1692463" y="1370466"/>
          <a:ext cx="5589361" cy="3332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030C0E24-37B7-4908-AC8B-173F6E34423B}"/>
              </a:ext>
            </a:extLst>
          </p:cNvPr>
          <p:cNvSpPr txBox="1">
            <a:spLocks/>
          </p:cNvSpPr>
          <p:nvPr/>
        </p:nvSpPr>
        <p:spPr>
          <a:xfrm>
            <a:off x="6192179" y="1354999"/>
            <a:ext cx="2610849" cy="32470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Подзаголовок</a:t>
            </a:r>
          </a:p>
          <a:p>
            <a:endParaRPr lang="ru-RU" sz="1400" dirty="0"/>
          </a:p>
          <a:p>
            <a:r>
              <a:rPr lang="ru-RU" sz="900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96415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05121581"/>
              </p:ext>
            </p:extLst>
          </p:nvPr>
        </p:nvGraphicFramePr>
        <p:xfrm>
          <a:off x="1692275" y="1347788"/>
          <a:ext cx="3513138" cy="3246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13"/>
          </p:nvPr>
        </p:nvSpPr>
        <p:spPr>
          <a:xfrm>
            <a:off x="5306615" y="1354999"/>
            <a:ext cx="3369841" cy="3247009"/>
          </a:xfrm>
        </p:spPr>
        <p:txBody>
          <a:bodyPr>
            <a:normAutofit/>
          </a:bodyPr>
          <a:lstStyle/>
          <a:p>
            <a:r>
              <a:rPr lang="ru-RU" sz="1400" dirty="0"/>
              <a:t>Подзаголовок</a:t>
            </a:r>
          </a:p>
          <a:p>
            <a:endParaRPr lang="ru-RU" sz="1400" dirty="0"/>
          </a:p>
          <a:p>
            <a:r>
              <a:rPr lang="ru-RU" sz="900" dirty="0"/>
              <a:t>Текст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3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12" name="Объект 11"/>
          <p:cNvSpPr>
            <a:spLocks noGrp="1"/>
          </p:cNvSpPr>
          <p:nvPr>
            <p:ph sz="half" idx="15"/>
          </p:nvPr>
        </p:nvSpPr>
        <p:spPr/>
        <p:txBody>
          <a:bodyPr>
            <a:normAutofit/>
          </a:bodyPr>
          <a:lstStyle/>
          <a:p>
            <a:r>
              <a:rPr lang="ru-RU" sz="900" dirty="0"/>
              <a:t>Текст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45DA2991-6865-48D8-BD22-D2648476DBD8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78E55DF0-274C-4BE1-80BA-82A4087F4275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311521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651B2CB0-A98F-43E3-ABC5-3A75E97F050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98577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1" y="1544381"/>
            <a:ext cx="2772308" cy="1014103"/>
          </a:xfrm>
        </p:spPr>
        <p:txBody>
          <a:bodyPr>
            <a:normAutofit/>
          </a:bodyPr>
          <a:lstStyle/>
          <a:p>
            <a:r>
              <a:rPr lang="ru-RU" dirty="0"/>
              <a:t>Заголовок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5"/>
          </p:nvPr>
        </p:nvSpPr>
        <p:spPr>
          <a:xfrm>
            <a:off x="1691680" y="2666497"/>
            <a:ext cx="2700299" cy="920638"/>
          </a:xfrm>
        </p:spPr>
        <p:txBody>
          <a:bodyPr/>
          <a:lstStyle/>
          <a:p>
            <a:r>
              <a:rPr lang="ru-RU" dirty="0"/>
              <a:t>Текст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9DBAC30C-1568-4EC9-ABD9-AC9ED4273405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9E55D5AC-9092-43D6-BE0E-8ACEC7AC4BC6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68C2341C-84E5-420B-9E71-C4B6AFF79CAE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</p:spTree>
    <p:extLst>
      <p:ext uri="{BB962C8B-B14F-4D97-AF65-F5344CB8AC3E}">
        <p14:creationId xmlns:p14="http://schemas.microsoft.com/office/powerpoint/2010/main" val="381898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МОФ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2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Props1.xml><?xml version="1.0" encoding="utf-8"?>
<ds:datastoreItem xmlns:ds="http://schemas.openxmlformats.org/officeDocument/2006/customXml" ds:itemID="{5AF39C9F-930B-4A50-9738-9CC92B4C5057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5F449AF6-F624-45D8-A2A5-00D02B541F7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12635</TotalTime>
  <Words>62</Words>
  <Application>Microsoft Office PowerPoint</Application>
  <PresentationFormat>Экран (16:9)</PresentationFormat>
  <Paragraphs>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 Sans</vt:lpstr>
      <vt:lpstr>Open Sans Semibold</vt:lpstr>
      <vt:lpstr>Тема Office</vt:lpstr>
      <vt:lpstr>Презентация PowerPoint</vt:lpstr>
      <vt:lpstr>Название презентации</vt:lpstr>
      <vt:lpstr>Заголовок</vt:lpstr>
      <vt:lpstr>Заголовок раздела</vt:lpstr>
      <vt:lpstr>Заголовок</vt:lpstr>
      <vt:lpstr>Заголовок</vt:lpstr>
      <vt:lpstr>Заголовок</vt:lpstr>
      <vt:lpstr>Заголовок</vt:lpstr>
      <vt:lpstr>Заголовок</vt:lpstr>
      <vt:lpstr>Заголовок</vt:lpstr>
      <vt:lpstr>Заголовок</vt:lpstr>
      <vt:lpstr>Заголовок</vt:lpstr>
      <vt:lpstr>Заголовок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Елена Борисовна</dc:creator>
  <cp:lastModifiedBy>user</cp:lastModifiedBy>
  <cp:revision>319</cp:revision>
  <cp:lastPrinted>2017-03-30T08:39:18Z</cp:lastPrinted>
  <dcterms:created xsi:type="dcterms:W3CDTF">2017-03-23T13:26:11Z</dcterms:created>
  <dcterms:modified xsi:type="dcterms:W3CDTF">2023-03-14T09:25:13Z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